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9" r:id="rId11"/>
    <p:sldId id="267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0"/>
            <a:ext cx="4752528" cy="4365103"/>
          </a:xfrm>
        </p:spPr>
        <p:txBody>
          <a:bodyPr/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bg1"/>
                </a:solidFill>
              </a:rPr>
              <a:t>Фотоотчет </a:t>
            </a:r>
            <a:r>
              <a:rPr lang="ru-RU" sz="1400" b="1" dirty="0">
                <a:solidFill>
                  <a:schemeClr val="bg1"/>
                </a:solidFill>
              </a:rPr>
              <a:t>МКУК Щегловского сельсовета за октябрь 2021г 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В </a:t>
            </a:r>
            <a:r>
              <a:rPr lang="ru-RU" sz="1400" i="1" dirty="0">
                <a:solidFill>
                  <a:schemeClr val="bg1"/>
                </a:solidFill>
              </a:rPr>
              <a:t>день пожилого человека в </a:t>
            </a:r>
            <a:r>
              <a:rPr lang="ru-RU" sz="1400" i="1" dirty="0" smtClean="0">
                <a:solidFill>
                  <a:schemeClr val="bg1"/>
                </a:solidFill>
              </a:rPr>
              <a:t>Щегловском ДК </a:t>
            </a:r>
            <a:r>
              <a:rPr lang="ru-RU" sz="1400" i="1" dirty="0">
                <a:solidFill>
                  <a:schemeClr val="bg1"/>
                </a:solidFill>
              </a:rPr>
              <a:t>прошёл праздник </a:t>
            </a:r>
            <a:r>
              <a:rPr lang="ru-RU" sz="1400" b="1" i="1" dirty="0">
                <a:solidFill>
                  <a:schemeClr val="bg1"/>
                </a:solidFill>
              </a:rPr>
              <a:t>«Посидим по-хорошему!»</a:t>
            </a:r>
            <a:r>
              <a:rPr lang="ru-RU" sz="1400" i="1" dirty="0">
                <a:solidFill>
                  <a:schemeClr val="bg1"/>
                </a:solidFill>
              </a:rPr>
              <a:t>, посвящённый международному дню </a:t>
            </a:r>
            <a:r>
              <a:rPr lang="ru-RU" sz="1400" i="1" dirty="0" smtClean="0">
                <a:solidFill>
                  <a:schemeClr val="bg1"/>
                </a:solidFill>
              </a:rPr>
              <a:t>пожилого человека</a:t>
            </a:r>
            <a:r>
              <a:rPr lang="ru-RU" sz="1400" i="1" dirty="0">
                <a:solidFill>
                  <a:schemeClr val="bg1"/>
                </a:solidFill>
              </a:rPr>
              <a:t>. Творческий коллектив дома культуры и ансамбль </a:t>
            </a:r>
            <a:r>
              <a:rPr lang="ru-RU" sz="1400" i="1" dirty="0" smtClean="0">
                <a:solidFill>
                  <a:schemeClr val="bg1"/>
                </a:solidFill>
              </a:rPr>
              <a:t>«Щегловские зор</a:t>
            </a:r>
            <a:r>
              <a:rPr lang="ru-RU" sz="1400" i="1" dirty="0">
                <a:solidFill>
                  <a:schemeClr val="bg1"/>
                </a:solidFill>
              </a:rPr>
              <a:t>и</a:t>
            </a:r>
            <a:r>
              <a:rPr lang="ru-RU" sz="1400" i="1" dirty="0" smtClean="0">
                <a:solidFill>
                  <a:schemeClr val="bg1"/>
                </a:solidFill>
              </a:rPr>
              <a:t>» </a:t>
            </a:r>
            <a:r>
              <a:rPr lang="ru-RU" sz="1400" i="1" dirty="0">
                <a:solidFill>
                  <a:schemeClr val="bg1"/>
                </a:solidFill>
              </a:rPr>
              <a:t>подготовили праздничную музыкальную программу для дорогих гостей. В течение всего праздника пожилые люди слышали в свой адрес искренние пожелания доброго здоровья, долголетия, хорошего настроения. 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  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3" y="41849"/>
            <a:ext cx="4029694" cy="3022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830">
            <a:off x="0" y="3051346"/>
            <a:ext cx="2915816" cy="3887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3474339" cy="260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15" y="4389539"/>
            <a:ext cx="2948829" cy="2211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33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9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23672">
            <a:off x="1504884" y="2360950"/>
            <a:ext cx="259216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Новая папка\DSC09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13099" y="2195813"/>
            <a:ext cx="2808309" cy="210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Новая папка\DSC09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9080"/>
            <a:ext cx="259216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Прошел конкурс поделок из природного материала «Сказка в гости к нам пришла»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7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9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23672">
            <a:off x="1504884" y="2360950"/>
            <a:ext cx="259216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Новая папка\DSC09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13099" y="2195813"/>
            <a:ext cx="2808309" cy="210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Новая папка\DSC09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9080"/>
            <a:ext cx="259216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Прошел конкурс поделок из природного материала «Сказка в гости к нам пришла»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20688"/>
            <a:ext cx="4354646" cy="2592288"/>
          </a:xfrm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Новопокровская ярмарка.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В праздничной программе участвовали работники Щегловского ДК.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Лобачев С.Н и Двирская Т.В вместе с вокальной группой «Щегловские зори»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79" y="2996952"/>
            <a:ext cx="4018821" cy="301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60640" cy="4026727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Его Величество Мультфильм» - к 85-летию киностудии "</a:t>
            </a:r>
            <a:r>
              <a:rPr lang="ru-RU" sz="1600" b="1" dirty="0" err="1" smtClean="0">
                <a:solidFill>
                  <a:schemeClr val="bg1"/>
                </a:solidFill>
              </a:rPr>
              <a:t>Союзмультфильм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dirty="0" smtClean="0"/>
              <a:t>В </a:t>
            </a:r>
            <a:r>
              <a:rPr lang="ru-RU" sz="1600" dirty="0"/>
              <a:t>этом году </a:t>
            </a:r>
            <a:r>
              <a:rPr lang="ru-RU" sz="1600" dirty="0" smtClean="0"/>
              <a:t>киностудии</a:t>
            </a:r>
            <a:r>
              <a:rPr lang="ru-RU" sz="1600" dirty="0"/>
              <a:t> </a:t>
            </a:r>
            <a:r>
              <a:rPr lang="ru-RU" sz="1600" i="1" dirty="0"/>
              <a:t>"</a:t>
            </a:r>
            <a:r>
              <a:rPr lang="ru-RU" sz="1600" i="1" dirty="0" err="1"/>
              <a:t>Союзмультфильм</a:t>
            </a:r>
            <a:r>
              <a:rPr lang="ru-RU" sz="1600" i="1" dirty="0" smtClean="0"/>
              <a:t>"</a:t>
            </a:r>
            <a:r>
              <a:rPr lang="ru-RU" sz="1600" dirty="0" smtClean="0"/>
              <a:t>, создавшей и </a:t>
            </a:r>
            <a:r>
              <a:rPr lang="ru-RU" sz="1600" dirty="0"/>
              <a:t>многие </a:t>
            </a:r>
            <a:r>
              <a:rPr lang="ru-RU" sz="1600" dirty="0" smtClean="0"/>
              <a:t>интересных мультфильмов </a:t>
            </a:r>
            <a:r>
              <a:rPr lang="ru-RU" sz="1600" dirty="0"/>
              <a:t>исполнилось 85 лет! Это ли не замечательный повод собраться </a:t>
            </a:r>
            <a:r>
              <a:rPr lang="ru-RU" sz="1600" dirty="0" smtClean="0"/>
              <a:t>в ДК с </a:t>
            </a:r>
            <a:r>
              <a:rPr lang="ru-RU" sz="1600" dirty="0" err="1" smtClean="0"/>
              <a:t>ребетней</a:t>
            </a:r>
            <a:r>
              <a:rPr lang="ru-RU" sz="1600" dirty="0" smtClean="0"/>
              <a:t> и </a:t>
            </a:r>
            <a:r>
              <a:rPr lang="ru-RU" sz="1600" dirty="0"/>
              <a:t>вспомнить любимых героев, принять участие в различных  конкурсах и просто радоваться юбилею вместе!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" y="4373745"/>
            <a:ext cx="3349997" cy="251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31" y="-99392"/>
            <a:ext cx="3203848" cy="2402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654"/>
            <a:ext cx="3173452" cy="2380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14918"/>
            <a:ext cx="313184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23" y="4515531"/>
            <a:ext cx="2889264" cy="2166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5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75724"/>
            <a:ext cx="3922595" cy="3113316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Мероприятие совместно с библиотекой «Праздник Проказник»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гости пришли воспитанники детского сада «Солнышко»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349997" cy="2512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1401"/>
            <a:ext cx="3275856" cy="2456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01590"/>
            <a:ext cx="3096344" cy="2322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7784"/>
            <a:ext cx="2032872" cy="2710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1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Областной конкурс «Твой выход». Дуэт «</a:t>
            </a:r>
            <a:r>
              <a:rPr lang="ru-RU" sz="1400" smtClean="0">
                <a:solidFill>
                  <a:schemeClr val="bg1"/>
                </a:solidFill>
              </a:rPr>
              <a:t>Браво»</a:t>
            </a:r>
            <a:br>
              <a:rPr lang="ru-RU" sz="140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Областной фестиваль русской песни «Русская песня-душа народа». Трио «</a:t>
            </a:r>
            <a:r>
              <a:rPr lang="ru-RU" sz="1400" dirty="0" err="1" smtClean="0">
                <a:solidFill>
                  <a:schemeClr val="bg1"/>
                </a:solidFill>
              </a:rPr>
              <a:t>Селяночка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3741299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Desktop\1604020696_3-p-fon-dlya-prezentatsii-ko-dnyu-pozhilikh-l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9" name="Picture 1" descr="C:\Users\User\Desktop\Новая папка\DSCF4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2860576" cy="213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Users\User\Desktop\Новая папка\DSCF4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860576" cy="213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Users\User\Desktop\Новая папка\DSCF4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04864"/>
            <a:ext cx="2134258" cy="286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87624" y="260648"/>
            <a:ext cx="6624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Ежегодно, в золотую осеннюю пору, мы чествуем тех, кто отдал жизнь труду, воспитанию детей. В благодарность пожилым людям за все, что они сделали, за их заслуги перед обществом в нашей стране наряду с другими праздниками введен , безусловно волнующий и приятный для многих праздник – День пожилых людей, который отмечается 1 октября.  Этот день - не напоминание старшему поколению о возрасте, а день особого отношения к пожилым </a:t>
            </a:r>
            <a:r>
              <a:rPr lang="ru-RU" sz="1600" dirty="0" smtClean="0">
                <a:latin typeface="Georgia" pitchFamily="18" charset="0"/>
              </a:rPr>
              <a:t>людям.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7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stockphoto-535446882-1706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36712"/>
            <a:ext cx="2587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Garamond" pitchFamily="18" charset="0"/>
                <a:cs typeface="Arial" pitchFamily="34" charset="0"/>
              </a:rPr>
              <a:t>Дайте ножницы, расчёску,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Garamond" pitchFamily="18" charset="0"/>
                <a:cs typeface="Arial" pitchFamily="34" charset="0"/>
              </a:rPr>
              <a:t>Он вам сделает причёску.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Garamond" pitchFamily="18" charset="0"/>
                <a:cs typeface="Arial" pitchFamily="34" charset="0"/>
              </a:rPr>
              <a:t>Парикмахер непременно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Garamond" pitchFamily="18" charset="0"/>
                <a:cs typeface="Arial" pitchFamily="34" charset="0"/>
              </a:rPr>
              <a:t>Подстрижёт вас современно.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Desktop\Новая папка\DSCF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63417" y="1989111"/>
            <a:ext cx="2270940" cy="169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User\Desktop\Новая папка\DSCF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173724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User\Desktop\Новая папка\DSCF4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47593" y="3285255"/>
            <a:ext cx="2270940" cy="169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User\Desktop\Новая папка\DSCF4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173724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Users\User\Desktop\Новая папка\DSCF45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836712"/>
            <a:ext cx="2174427" cy="1622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C:\Users\User\Desktop\Новая папка\DSCF4530.JPG"/>
          <p:cNvPicPr>
            <a:picLocks noChangeAspect="1" noChangeArrowheads="1"/>
          </p:cNvPicPr>
          <p:nvPr/>
        </p:nvPicPr>
        <p:blipFill>
          <a:blip r:embed="rId8" cstate="print"/>
          <a:srcRect l="9935" t="26631" r="20522" b="2352"/>
          <a:stretch>
            <a:fillRect/>
          </a:stretch>
        </p:blipFill>
        <p:spPr bwMode="auto">
          <a:xfrm>
            <a:off x="6588224" y="1556792"/>
            <a:ext cx="2304256" cy="1755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39552" y="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деревне </a:t>
            </a:r>
            <a:r>
              <a:rPr lang="ru-RU" sz="2400" b="1" dirty="0" err="1" smtClean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Оравка</a:t>
            </a:r>
            <a:r>
              <a:rPr lang="ru-RU" sz="2400" b="1" dirty="0" smtClean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декаду пожилому  человеку была проведена благотворительная акция «</a:t>
            </a:r>
            <a:r>
              <a:rPr lang="ru-RU" sz="2400" b="1" dirty="0" err="1" smtClean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Срижка</a:t>
            </a:r>
            <a:r>
              <a:rPr lang="ru-RU" sz="2400" b="1" dirty="0" smtClean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дому». </a:t>
            </a:r>
            <a:endParaRPr lang="ru-RU" sz="2400" b="1" dirty="0">
              <a:ln w="635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03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16546039_7-p-fon-dlya-prezentatsii-detskii-sa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1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Мир нарисованных героев,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Забавных кукол и зверят.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Лишал на вечер весь покоя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Сердца и взрослых, и ребят!</a:t>
            </a:r>
          </a:p>
        </p:txBody>
      </p:sp>
      <p:pic>
        <p:nvPicPr>
          <p:cNvPr id="16387" name="Picture 3" descr="C:\Users\User\Desktop\Новая папка\DSCF4492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1875778" y="2020766"/>
            <a:ext cx="2520280" cy="1880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0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itchFamily="18" charset="0"/>
              </a:rPr>
              <a:t>Мультфильмы любят все - взрослые и дети. Во - первых, просмотр мультфильмов развивает фантазию ребенка. С помощью воображения маленькие дети познают окружающий мир.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Пользователь\Desktop\фото лагерь\IMG_20210611_111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771147" cy="2078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Также была проведена игра «Любителей мультфильмов приглашаем».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9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fita-rosa-la-tesoura-fita-metrica-e-botoes-no-pano-de-fundo-rosa-com-espaco-de-copia-para-escrever-o-texto_23-2148137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О напёрстках кто всё знает,</a:t>
            </a:r>
            <a:br>
              <a:rPr lang="ru-RU" dirty="0"/>
            </a:br>
            <a:r>
              <a:rPr lang="ru-RU" dirty="0"/>
              <a:t>Нас «с иголки» одевает,</a:t>
            </a:r>
            <a:br>
              <a:rPr lang="ru-RU" dirty="0"/>
            </a:br>
            <a:r>
              <a:rPr lang="ru-RU" dirty="0"/>
              <a:t>Знает все журналы мод…</a:t>
            </a:r>
            <a:br>
              <a:rPr lang="ru-RU" dirty="0"/>
            </a:br>
            <a:r>
              <a:rPr lang="ru-RU" dirty="0"/>
              <a:t>Кто на свете лучше шьёт?</a:t>
            </a:r>
          </a:p>
          <a:p>
            <a:pPr fontAlgn="base"/>
            <a:r>
              <a:rPr lang="ru-RU" dirty="0"/>
              <a:t>Кто наряды нам рисует,</a:t>
            </a:r>
            <a:br>
              <a:rPr lang="ru-RU" dirty="0"/>
            </a:br>
            <a:r>
              <a:rPr lang="ru-RU" dirty="0"/>
              <a:t>Нас одеждою балует,</a:t>
            </a:r>
            <a:br>
              <a:rPr lang="ru-RU" dirty="0"/>
            </a:br>
            <a:r>
              <a:rPr lang="ru-RU" dirty="0"/>
              <a:t>Чтоб блистали ты и я?</a:t>
            </a:r>
          </a:p>
        </p:txBody>
      </p:sp>
      <p:pic>
        <p:nvPicPr>
          <p:cNvPr id="15362" name="Picture 2" descr="C:\Users\User\Desktop\Новая папка\DSCF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3212462" cy="239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Новая папка (2)\DSCF4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2679303" cy="218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Новая папка (2)\DSCF4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96952"/>
            <a:ext cx="3058648" cy="228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56612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Обновление костюмов для выступления вокального ансамбля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6400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74</TotalTime>
  <Words>166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 Фотоотчет МКУК Щегловского сельсовета за октябрь 2021г   В день пожилого человека в Щегловском ДК прошёл праздник «Посидим по-хорошему!», посвящённый международному дню пожилого человека. Творческий коллектив дома культуры и ансамбль «Щегловские зори» подготовили праздничную музыкальную программу для дорогих гостей. В течение всего праздника пожилые люди слышали в свой адрес искренние пожелания доброго здоровья, долголетия, хорошего настроения.                             </vt:lpstr>
      <vt:lpstr>Новопокровская ярмарка. В праздничной программе участвовали работники Щегловского ДК. Лобачев С.Н и Двирская Т.В вместе с вокальной группой «Щегловские зори»</vt:lpstr>
      <vt:lpstr>        «Его Величество Мультфильм» - к 85-летию киностудии "Союзмультфильм»  В этом году киностудии "Союзмультфильм", создавшей и многие интересных мультфильмов исполнилось 85 лет! Это ли не замечательный повод собраться в ДК с ребетней и вспомнить любимых героев, принять участие в различных  конкурсах и просто радоваться юбилею вместе!          </vt:lpstr>
      <vt:lpstr>Мероприятие совместно с библиотекой «Праздник Проказник» В гости пришли воспитанники детского сада «Солнышко»</vt:lpstr>
      <vt:lpstr>Областной конкурс «Твой выход». Дуэт «Браво»  Областной фестиваль русской песни «Русская песня-душа народа». Трио «Селяночка»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User22</cp:lastModifiedBy>
  <cp:revision>9</cp:revision>
  <dcterms:created xsi:type="dcterms:W3CDTF">2021-10-31T13:20:49Z</dcterms:created>
  <dcterms:modified xsi:type="dcterms:W3CDTF">2021-11-03T05:25:37Z</dcterms:modified>
</cp:coreProperties>
</file>